
<file path=[Content_Types].xml><?xml version="1.0" encoding="utf-8"?>
<Types xmlns="http://schemas.openxmlformats.org/package/2006/content-types">
  <Default Extension="jpeg" ContentType="image/jpeg"/>
  <Default Extension="m4v" ContentType="vide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0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89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" initials="g" lastIdx="1" clrIdx="0">
    <p:extLst>
      <p:ext uri="{19B8F6BF-5375-455C-9EA6-DF929625EA0E}">
        <p15:presenceInfo xmlns:p15="http://schemas.microsoft.com/office/powerpoint/2012/main" userId="b75ad705845c6f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D8DD62"/>
    <a:srgbClr val="003399"/>
    <a:srgbClr val="00004C"/>
    <a:srgbClr val="FEBA25"/>
    <a:srgbClr val="262626"/>
    <a:srgbClr val="FFFFFF"/>
    <a:srgbClr val="22C978"/>
    <a:srgbClr val="C21F30"/>
    <a:srgbClr val="63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65827" autoAdjust="0"/>
  </p:normalViewPr>
  <p:slideViewPr>
    <p:cSldViewPr snapToGrid="0">
      <p:cViewPr varScale="1">
        <p:scale>
          <a:sx n="70" d="100"/>
          <a:sy n="70" d="100"/>
        </p:scale>
        <p:origin x="20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4EFD-CCA7-4373-B981-F454E62D6603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96D22-A716-4BA4-AAE4-E7A1B0C278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4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Welcome. In this presentation, we will show how to install the Provengo tool and test the installation.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5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Navigate to the downloads page on the Provengo website. Fill in the required details and click the submit button.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027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3BC3-5E82-656C-C054-B95A317A3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00C96-D183-9EA6-71A7-FAABD3AFD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10164-B6DD-357A-89D0-00BD8568C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You should now see the latest tool versions. Just click the link to download the required version.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880B-6A66-2910-4DDC-CE0E025D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6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00CF8-9D67-16C5-1321-D6DC01EEF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7D31F-03B7-CD07-4D3A-906E0B4FE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BEFC5-E04A-BD7B-986E-43A2B3ECB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Before installing Provengo, ensure you have three key prerequisites.,,,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First is Java, the backbone of Provengo.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Check if you have it by running "</a:t>
            </a:r>
            <a:r>
              <a:rPr lang="en-US" b="0" i="0">
                <a:solidFill>
                  <a:srgbClr val="1F1F1F"/>
                </a:solidFill>
                <a:effectLst/>
                <a:latin typeface="Google Sans"/>
              </a:rPr>
              <a:t>java dash-version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" in your terminal. If not, head over to java.com to download the latest version.</a:t>
            </a: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Next, we need </a:t>
            </a:r>
            <a:r>
              <a:rPr lang="en-US" b="1" i="0" dirty="0" err="1">
                <a:solidFill>
                  <a:srgbClr val="1F1F1F"/>
                </a:solidFill>
                <a:effectLst/>
                <a:latin typeface="Google Sans"/>
              </a:rPr>
              <a:t>Graphviz</a:t>
            </a: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It visualizes your test scenarios. Find installation instructions for your operating system at graphviz.org.</a:t>
            </a: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Finally, don't forget Selenium Server.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This lets Provengo control different web browsers. Installation options and official guides are available at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selenium.dev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We've included quick commands below, but taking a peek at the official guides is highly recommended.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2626F-DACF-E922-52EE-BB6E119A7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7954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dirty="0"/>
              <a:t>To run the tool, you need to download the JAR file and the execution script to a directory on your path and set execution permissions for the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9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E10FC-2AD9-F50F-B05F-41A8E208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5AB91-EC80-2697-649B-4CA4F7E4C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FB306-3F48-F484-D396-406B84536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dirty="0"/>
              <a:t>If you have Java on your machine, running the </a:t>
            </a:r>
            <a:r>
              <a:rPr lang="en-US" dirty="0" err="1"/>
              <a:t>provengo</a:t>
            </a:r>
            <a:r>
              <a:rPr lang="en-US" dirty="0"/>
              <a:t> command should produce this 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F1426-3847-509D-8355-700DD2D03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906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A662-818A-F7CB-ED20-A3A6F9AC6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1EF7E-A34F-7B50-0FF9-6BF100E4B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B2581-E52E-976A-90C1-B53CAC7DC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dirty="0"/>
              <a:t>If you have </a:t>
            </a:r>
            <a:r>
              <a:rPr lang="en-US" dirty="0" err="1"/>
              <a:t>Graphviz</a:t>
            </a:r>
            <a:r>
              <a:rPr lang="en-US" dirty="0"/>
              <a:t> on your machine, running these two commands should produce the test-space PDF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D7102-4C40-2A06-FD2F-B23461D2B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740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FFBC-0961-45F3-03BC-0330F0FE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68CC8-6C88-BDDD-485D-64F6F7D67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AD634-B548-5B3A-2268-A786D40B0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dirty="0"/>
              <a:t>If you have Selenium server running on your machine, running these two commands should open Google’s web page.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765DE-AFF7-3B89-EF16-A2301765D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235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concludes our presentation. We saw how to install Provengo and how to test the installation.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74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CD9-229C-403D-B422-5D6BCAC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A422-3EF4-402F-82CF-F3B6F1EA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FC54-3C60-48F6-B1C7-4634F60F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21F5-4EC4-48D4-B17E-B29BB8FC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8C7E-FA44-42BA-89A0-EACD5120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48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CFF-5229-457A-94B4-CBC112D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41EDF-77BA-4ECE-A5B4-959A42797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D5319-F84E-4ABD-8B1B-55D48BF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40DA-C513-49C5-94A0-9840687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7C81-229A-4510-9F8E-D219CAD0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207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992D1-7648-4DF0-8EC5-E41ECF00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18D5-4E3E-45F6-832C-AEFC6D08D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958D-5502-4E87-8EC6-16A34EDE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6FC9-F50D-4554-ABDC-5A872549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0372-7753-49C3-8964-7C425F7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60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E2-0CB1-4F33-BFF8-58CFF96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5931-79B5-4F3F-A554-86E7EFF8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4521-3939-4A1B-99EA-2D8CB373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2DEC-890D-4EF0-9B58-026CAB30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D779-B805-4C72-88B3-EFDFB19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38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FAE-33B1-47E8-A08D-4DD5BF7F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9A63-E790-4000-9473-7EDFAF3B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4CF-5E48-4E0A-8F82-540E68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B575-03D4-455A-B32B-5B2CC48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472F-AEA8-4DD2-A4AF-6A7B2E0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69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1D29-C206-4CC3-8F43-96F5D25E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EA7-9DF6-461E-A13E-B3B64D6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E905-7C64-4D7D-A9FD-CDD39981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D7DE6-48FE-4FA0-A138-65837AE8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3128-7FDD-4400-9BDE-AC9EE43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698E-394E-4DD3-8DC0-73F4EA3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93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FCC5-99C3-4536-AEFB-832A354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A93-C6E7-4315-BC65-CEAD44AC4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4178-3AA8-454E-A18F-8D22C100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21A0-8EE7-4F30-A112-2944DF33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BBCB5-8770-4965-857F-8E01073E3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2DE5-7A06-4871-AC3C-9F9F27BE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C8194-C9BA-49BD-B616-B8817CD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749C2-1EDD-41DB-B926-3A51779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84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DA74-96A8-44FE-86D0-A4269272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57E3-7014-4DD5-870A-BF110B77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842A-3A81-408D-A334-793CF0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33CF-4141-4568-84CF-55E2BED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6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CD7B-A84F-4728-8B57-D1222E11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DFFAE-4E87-4143-8CA0-AC00904A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D0BA-507C-4D69-B701-468FEDC1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238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100-14D6-45E6-807D-C47D492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350-6F08-44B6-9B39-9FF857D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C5670-F484-456F-9C15-5EB78691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A9FAC-80B1-47F4-A719-B530189B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07B5C-F9A1-4E82-B860-A7783652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8C31-F1A1-47AB-A0E5-9D53D7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498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3BAA-E7BD-4229-8B5D-C6A8FE89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02C1-EADC-4AB7-9B90-5B451126F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6D2-550A-4EFE-9215-1121BFC3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FECF-00B5-4AA3-9217-C7741277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ECDB-A25C-4B6E-8C51-1D4D127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8D-5733-401A-9FA1-1B46C8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673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EE113-1DF3-4C56-B57A-292FAC2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4400-5651-4FAC-8345-1377066C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45CC-8763-449C-B358-F8586C6C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321B-832D-4C61-888B-48B5531CEDB9}" type="datetimeFigureOut">
              <a:rPr lang="LID4096" smtClean="0"/>
              <a:t>02/10/2024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56DF-CDB8-4D90-9048-0A0952D2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2138-BE7C-4E5F-B080-6883E89E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7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https://downloads.provengo.tech/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www.selenium.dev/downloads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hyperlink" Target="https://chromedriver.storage.googleapis.com/96.0.4664.45/chromedriver_linux64.zip" TargetMode="External"/><Relationship Id="rId17" Type="http://schemas.openxmlformats.org/officeDocument/2006/relationships/image" Target="../media/image3.png"/><Relationship Id="rId2" Type="http://schemas.openxmlformats.org/officeDocument/2006/relationships/audio" Target="../media/media5.mp3"/><Relationship Id="rId16" Type="http://schemas.openxmlformats.org/officeDocument/2006/relationships/hyperlink" Target="https://graphviz.org/download/" TargetMode="External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11" Type="http://schemas.openxmlformats.org/officeDocument/2006/relationships/hyperlink" Target="https://chromedriver.chromium.org/" TargetMode="External"/><Relationship Id="rId5" Type="http://schemas.openxmlformats.org/officeDocument/2006/relationships/image" Target="../media/image6.jpeg"/><Relationship Id="rId15" Type="http://schemas.openxmlformats.org/officeDocument/2006/relationships/hyperlink" Target="https://www.java.com/en/download/" TargetMode="External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Relationship Id="rId14" Type="http://schemas.openxmlformats.org/officeDocument/2006/relationships/hyperlink" Target="https://github.com/SeleniumHQ/selenium/releases/download/selenium-4.17.0/selenium-server-4.17.0.ja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F1261-8A69-CC00-AA9B-4ED2316B0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7338"/>
            <a:ext cx="12192000" cy="6875338"/>
          </a:xfrm>
          <a:prstGeom prst="rect">
            <a:avLst/>
          </a:prstGeom>
        </p:spPr>
      </p:pic>
      <p:pic>
        <p:nvPicPr>
          <p:cNvPr id="3" name="installation-001">
            <a:hlinkClick r:id="" action="ppaction://media"/>
            <a:extLst>
              <a:ext uri="{FF2B5EF4-FFF2-40B4-BE49-F238E27FC236}">
                <a16:creationId xmlns:a16="http://schemas.microsoft.com/office/drawing/2014/main" id="{013EFEBD-77BF-27F0-951F-8EB3D94F76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825568" y="25113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48338-C2B4-EA84-5453-EF9046A43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095" y="1673157"/>
            <a:ext cx="3591809" cy="4737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458340-98BA-BF8C-9681-3A7402A949D3}"/>
              </a:ext>
            </a:extLst>
          </p:cNvPr>
          <p:cNvSpPr txBox="1"/>
          <p:nvPr/>
        </p:nvSpPr>
        <p:spPr>
          <a:xfrm>
            <a:off x="3259236" y="754053"/>
            <a:ext cx="6244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https://downloads.provengo.tech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LID4096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A4EE4-D42B-67C1-8DA0-5ED5D8E86BBB}"/>
              </a:ext>
            </a:extLst>
          </p:cNvPr>
          <p:cNvSpPr/>
          <p:nvPr/>
        </p:nvSpPr>
        <p:spPr>
          <a:xfrm>
            <a:off x="4562272" y="2519463"/>
            <a:ext cx="826851" cy="11673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installation-002">
            <a:hlinkClick r:id="" action="ppaction://media"/>
            <a:extLst>
              <a:ext uri="{FF2B5EF4-FFF2-40B4-BE49-F238E27FC236}">
                <a16:creationId xmlns:a16="http://schemas.microsoft.com/office/drawing/2014/main" id="{75F23573-9BDC-DADB-3C47-F23F0D6C5F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79450" y="2549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4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7B54-391C-DE60-8E8B-C65999A7F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78ED68-1A8A-57DA-F179-796704447ADF}"/>
              </a:ext>
            </a:extLst>
          </p:cNvPr>
          <p:cNvSpPr/>
          <p:nvPr/>
        </p:nvSpPr>
        <p:spPr>
          <a:xfrm>
            <a:off x="4562272" y="2519463"/>
            <a:ext cx="826851" cy="11673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1DEA3-8A6E-D94D-3432-F5D0CF4605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24" r="2667" b="8073"/>
          <a:stretch/>
        </p:blipFill>
        <p:spPr>
          <a:xfrm>
            <a:off x="2940703" y="776906"/>
            <a:ext cx="6816431" cy="5304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nstallation-003">
            <a:hlinkClick r:id="" action="ppaction://media"/>
            <a:extLst>
              <a:ext uri="{FF2B5EF4-FFF2-40B4-BE49-F238E27FC236}">
                <a16:creationId xmlns:a16="http://schemas.microsoft.com/office/drawing/2014/main" id="{982FF4A9-BE83-06C1-3686-B2900003F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25804" y="2214663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9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E905C-D1A8-6772-F2F9-3B7D53752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598CE1-41E9-FA52-8ACB-8F6B1269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03" y="843050"/>
            <a:ext cx="1089529" cy="108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94A64-7DCE-3299-DDFA-54222DC712D1}"/>
                  </a:ext>
                </a:extLst>
              </p:cNvPr>
              <p:cNvSpPr txBox="1"/>
              <p:nvPr/>
            </p:nvSpPr>
            <p:spPr>
              <a:xfrm>
                <a:off x="1056722" y="1941353"/>
                <a:ext cx="2019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Java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n w="1270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</a:ln>
                        <a:pattFill prst="dkUpDiag">
                          <a:fgClr>
                            <a:schemeClr val="tx2"/>
                          </a:fgClr>
                          <a:bgClr>
                            <a:schemeClr val="tx2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tx2">
                              <a:lumMod val="75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 17</a:t>
                </a:r>
                <a:endParaRPr lang="LID4096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94A64-7DCE-3299-DDFA-54222DC71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22" y="1941353"/>
                <a:ext cx="201965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Graphviz logo -- arrows pointing between circles on graph paper, with magnifying glass on top">
            <a:extLst>
              <a:ext uri="{FF2B5EF4-FFF2-40B4-BE49-F238E27FC236}">
                <a16:creationId xmlns:a16="http://schemas.microsoft.com/office/drawing/2014/main" id="{CE55DCAE-8C39-BF59-6B22-3BE5587DF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00" y="1435202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DECA36-4F94-2B40-C725-3D4FD09959D6}"/>
                  </a:ext>
                </a:extLst>
              </p:cNvPr>
              <p:cNvSpPr txBox="1"/>
              <p:nvPr/>
            </p:nvSpPr>
            <p:spPr>
              <a:xfrm>
                <a:off x="4433564" y="2511049"/>
                <a:ext cx="26542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Graphviz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n w="1270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</a:ln>
                        <a:pattFill prst="dkUpDiag">
                          <a:fgClr>
                            <a:schemeClr val="tx2"/>
                          </a:fgClr>
                          <a:bgClr>
                            <a:schemeClr val="tx2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tx2">
                              <a:lumMod val="75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 9</a:t>
                </a:r>
                <a:endParaRPr lang="LID4096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DECA36-4F94-2B40-C725-3D4FD0995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564" y="2511049"/>
                <a:ext cx="265425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12 Best Software Testing Tools in 2022 [Updated]">
            <a:extLst>
              <a:ext uri="{FF2B5EF4-FFF2-40B4-BE49-F238E27FC236}">
                <a16:creationId xmlns:a16="http://schemas.microsoft.com/office/drawing/2014/main" id="{2D9A5AD8-49C6-4E0E-C374-0374FF1D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647" y="2662821"/>
            <a:ext cx="1118201" cy="88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701B9-A758-5371-7C12-31FCDB4FC7B6}"/>
                  </a:ext>
                </a:extLst>
              </p:cNvPr>
              <p:cNvSpPr txBox="1"/>
              <p:nvPr/>
            </p:nvSpPr>
            <p:spPr>
              <a:xfrm>
                <a:off x="7821427" y="3635331"/>
                <a:ext cx="33473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Selenium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n w="1270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</a:ln>
                        <a:pattFill prst="dkUpDiag">
                          <a:fgClr>
                            <a:schemeClr val="tx2"/>
                          </a:fgClr>
                          <a:bgClr>
                            <a:schemeClr val="tx2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tx2">
                              <a:lumMod val="75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600" b="1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pattFill prst="dkUpDiag">
                      <a:fgClr>
                        <a:schemeClr val="tx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 4.17</a:t>
                </a:r>
                <a:endParaRPr lang="LID4096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701B9-A758-5371-7C12-31FCDB4F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427" y="3635331"/>
                <a:ext cx="334739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CDE9196-F337-1FDB-A9A0-3CA1CBAE9162}"/>
              </a:ext>
            </a:extLst>
          </p:cNvPr>
          <p:cNvSpPr txBox="1"/>
          <p:nvPr/>
        </p:nvSpPr>
        <p:spPr>
          <a:xfrm>
            <a:off x="708935" y="2638980"/>
            <a:ext cx="27152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LID4096" dirty="0"/>
              <a:t>sudo apt install default-jdk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1D7BCC-ED1D-3794-1436-191F24A22BD2}"/>
              </a:ext>
            </a:extLst>
          </p:cNvPr>
          <p:cNvSpPr txBox="1"/>
          <p:nvPr/>
        </p:nvSpPr>
        <p:spPr>
          <a:xfrm>
            <a:off x="2059984" y="4445290"/>
            <a:ext cx="998852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</a:rPr>
              <a:t># Find the latest compatible version at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https://chromedriver.chromium.org/</a:t>
            </a:r>
            <a:r>
              <a:rPr lang="en-US" sz="1200" dirty="0">
                <a:latin typeface="Courier New" panose="02070309020205020404" pitchFamily="49" charset="0"/>
              </a:rPr>
              <a:t>     </a:t>
            </a:r>
          </a:p>
          <a:p>
            <a:r>
              <a:rPr lang="en-US" sz="1200" dirty="0" err="1">
                <a:latin typeface="Courier New" panose="02070309020205020404" pitchFamily="49" charset="0"/>
              </a:rPr>
              <a:t>wget</a:t>
            </a:r>
            <a:r>
              <a:rPr lang="en-US" sz="1200" dirty="0">
                <a:latin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https://chromedriver.storage.googleapis.com/96.0.4664.45/chromedriver_linux64.zip</a:t>
            </a:r>
            <a:r>
              <a:rPr lang="en-US" sz="1200" dirty="0">
                <a:latin typeface="Courier New" panose="02070309020205020404" pitchFamily="49" charset="0"/>
              </a:rPr>
              <a:t>  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unzip chromedriver_linux64.zip </a:t>
            </a:r>
          </a:p>
          <a:p>
            <a:r>
              <a:rPr lang="en-US" sz="1200" dirty="0" err="1">
                <a:latin typeface="Courier New" panose="02070309020205020404" pitchFamily="49" charset="0"/>
              </a:rPr>
              <a:t>sudo</a:t>
            </a:r>
            <a:r>
              <a:rPr lang="en-US" sz="1200" dirty="0">
                <a:latin typeface="Courier New" panose="02070309020205020404" pitchFamily="49" charset="0"/>
              </a:rPr>
              <a:t> mv </a:t>
            </a:r>
            <a:r>
              <a:rPr lang="en-US" sz="1200" dirty="0" err="1">
                <a:latin typeface="Courier New" panose="02070309020205020404" pitchFamily="49" charset="0"/>
              </a:rPr>
              <a:t>chromedriver</a:t>
            </a:r>
            <a:r>
              <a:rPr lang="en-US" sz="1200" dirty="0">
                <a:latin typeface="Courier New" panose="02070309020205020404" pitchFamily="49" charset="0"/>
              </a:rPr>
              <a:t> /</a:t>
            </a:r>
            <a:r>
              <a:rPr lang="en-US" sz="1200" dirty="0" err="1">
                <a:latin typeface="Courier New" panose="02070309020205020404" pitchFamily="49" charset="0"/>
              </a:rPr>
              <a:t>usr</a:t>
            </a:r>
            <a:r>
              <a:rPr lang="en-US" sz="1200" dirty="0">
                <a:latin typeface="Courier New" panose="02070309020205020404" pitchFamily="49" charset="0"/>
              </a:rPr>
              <a:t>/local/bin/</a:t>
            </a:r>
            <a:r>
              <a:rPr lang="en-US" sz="1200" dirty="0" err="1">
                <a:latin typeface="Courier New" panose="02070309020205020404" pitchFamily="49" charset="0"/>
              </a:rPr>
              <a:t>chromedriver</a:t>
            </a:r>
            <a:r>
              <a:rPr lang="en-US" sz="1200" dirty="0">
                <a:latin typeface="Courier New" panose="02070309020205020404" pitchFamily="49" charset="0"/>
              </a:rPr>
              <a:t> </a:t>
            </a:r>
          </a:p>
          <a:p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# Find the latest jar in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https://www.selenium.dev/downloads</a:t>
            </a:r>
            <a:r>
              <a:rPr lang="en-US" sz="1200" dirty="0">
                <a:latin typeface="Courier New" panose="020703090202050204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200" dirty="0">
              <a:latin typeface="Courier New" panose="02070309020205020404" pitchFamily="49" charset="0"/>
            </a:endParaRPr>
          </a:p>
          <a:p>
            <a:r>
              <a:rPr lang="da-DK" sz="1200" dirty="0">
                <a:latin typeface="Courier New" panose="02070309020205020404" pitchFamily="49" charset="0"/>
              </a:rPr>
              <a:t>wget </a:t>
            </a:r>
            <a:r>
              <a:rPr lang="da-DK" sz="1200" dirty="0">
                <a:latin typeface="Courier New" panose="02070309020205020404" pitchFamily="49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https://github.com/SeleniumHQ/selenium/releases/download/selenium-4.17.0/selenium-server-4.17.0.jar</a:t>
            </a:r>
            <a:endParaRPr lang="da-DK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java -jar selenium-server-4.17.0.jar standalone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24D06-F244-AAA0-FF75-31B67BAC8D07}"/>
              </a:ext>
            </a:extLst>
          </p:cNvPr>
          <p:cNvSpPr txBox="1"/>
          <p:nvPr/>
        </p:nvSpPr>
        <p:spPr>
          <a:xfrm>
            <a:off x="4607140" y="3298560"/>
            <a:ext cx="24471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444746"/>
                </a:solidFill>
                <a:effectLst/>
                <a:latin typeface="Google Sans Mono"/>
              </a:rPr>
              <a:t>sudo</a:t>
            </a:r>
            <a:r>
              <a:rPr lang="en-US" b="0" i="0" dirty="0">
                <a:solidFill>
                  <a:srgbClr val="444746"/>
                </a:solidFill>
                <a:effectLst/>
                <a:latin typeface="Google Sans Mono"/>
              </a:rPr>
              <a:t> apt install </a:t>
            </a:r>
            <a:r>
              <a:rPr lang="en-US" b="0" i="0" dirty="0" err="1">
                <a:solidFill>
                  <a:srgbClr val="444746"/>
                </a:solidFill>
                <a:effectLst/>
                <a:latin typeface="Google Sans Mono"/>
              </a:rPr>
              <a:t>graphviz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3723E2-9E2A-5189-5486-6297577E2025}"/>
              </a:ext>
            </a:extLst>
          </p:cNvPr>
          <p:cNvSpPr txBox="1"/>
          <p:nvPr/>
        </p:nvSpPr>
        <p:spPr>
          <a:xfrm>
            <a:off x="296630" y="3043304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https://www.java.com/en/download/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6B462A-AB33-0692-5DBE-9B629CB8E741}"/>
              </a:ext>
            </a:extLst>
          </p:cNvPr>
          <p:cNvSpPr txBox="1"/>
          <p:nvPr/>
        </p:nvSpPr>
        <p:spPr>
          <a:xfrm>
            <a:off x="4269488" y="3643543"/>
            <a:ext cx="3168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  <a:hlinkClick r:id="rId16"/>
              </a:rPr>
              <a:t>https://graphviz.org/download/</a:t>
            </a:r>
            <a:endParaRPr lang="LID4096" dirty="0"/>
          </a:p>
        </p:txBody>
      </p:sp>
      <p:pic>
        <p:nvPicPr>
          <p:cNvPr id="19" name="installation-004">
            <a:hlinkClick r:id="" action="ppaction://media"/>
            <a:extLst>
              <a:ext uri="{FF2B5EF4-FFF2-40B4-BE49-F238E27FC236}">
                <a16:creationId xmlns:a16="http://schemas.microsoft.com/office/drawing/2014/main" id="{1644ED5A-89B7-F434-0055-2FCB7A4F8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1089025" y="3060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1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1F1B0-142E-FA06-FD6A-650BACF15391}"/>
              </a:ext>
            </a:extLst>
          </p:cNvPr>
          <p:cNvSpPr txBox="1"/>
          <p:nvPr/>
        </p:nvSpPr>
        <p:spPr>
          <a:xfrm>
            <a:off x="745787" y="2009878"/>
            <a:ext cx="1110898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nc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https://downloads.provengo.tech/releases/Provengo-2024-02-03.uber.jar \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    -O /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usr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/local/bin/Provengo.uber.jar</a:t>
            </a:r>
          </a:p>
          <a:p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nc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https://downloads.provengo.tech/shell-scripts/provengo.sh \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    -O /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usr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/local/bin/Provengo</a:t>
            </a:r>
          </a:p>
          <a:p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chmod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+x /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usr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/local/bin/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provengo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installation-005">
            <a:hlinkClick r:id="" action="ppaction://media"/>
            <a:extLst>
              <a:ext uri="{FF2B5EF4-FFF2-40B4-BE49-F238E27FC236}">
                <a16:creationId xmlns:a16="http://schemas.microsoft.com/office/drawing/2014/main" id="{09C52A53-D6EF-3A26-B979-790FCDFAA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64072" y="17050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54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82A13-DF93-0651-A3F6-26EAD866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405906-4D73-162F-B5D8-2DE464BD5E21}"/>
              </a:ext>
            </a:extLst>
          </p:cNvPr>
          <p:cNvSpPr txBox="1"/>
          <p:nvPr/>
        </p:nvSpPr>
        <p:spPr>
          <a:xfrm>
            <a:off x="745787" y="1572134"/>
            <a:ext cx="11108988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/\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/XX\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{XXXX#####################################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\XX/ / _ \_______ _  _____ ___  ___  ___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\/ / ___/ __/ _ \ |/ / -_) _ \/ _ \/ _ 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/_/  /_/  \___/___/\__/_//_/\_, /\___/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               /___/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usage: </a:t>
            </a:r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[-h] [--verbose] [--batch-mode] [--no-color] [--config CONFIG] [-p PROFILE] [-c [CUSTOM]] [-v]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{run,analyze,gen-scripts,gen-js,report,combi,sample,ensemble,gen-book,create} ...</a:t>
            </a:r>
          </a:p>
          <a:p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: error: too few arguments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[Main ] ERR  Terminating because of previous errors. See logs.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[Main ] ERR  40 </a:t>
            </a:r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BadRequest</a:t>
            </a:r>
            <a:endParaRPr lang="en-US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B71850-657E-50CB-7979-24F95F7B23A2}"/>
              </a:ext>
            </a:extLst>
          </p:cNvPr>
          <p:cNvSpPr txBox="1"/>
          <p:nvPr/>
        </p:nvSpPr>
        <p:spPr>
          <a:xfrm>
            <a:off x="745787" y="609095"/>
            <a:ext cx="1110898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installation-006">
            <a:hlinkClick r:id="" action="ppaction://media"/>
            <a:extLst>
              <a:ext uri="{FF2B5EF4-FFF2-40B4-BE49-F238E27FC236}">
                <a16:creationId xmlns:a16="http://schemas.microsoft.com/office/drawing/2014/main" id="{11B3FF3D-0C8C-0C97-D059-237E424A20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8975" y="175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25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4E4B-AD26-22D1-7238-0EA947D76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9BEE56-B24F-6831-7BAB-AB6FA94B3310}"/>
              </a:ext>
            </a:extLst>
          </p:cNvPr>
          <p:cNvSpPr txBox="1"/>
          <p:nvPr/>
        </p:nvSpPr>
        <p:spPr>
          <a:xfrm>
            <a:off x="366409" y="774466"/>
            <a:ext cx="11108988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/\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/XX\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{XXXX#####################################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\XX/ 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/ _ \_______ _  _____ ___  ___  ___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\/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/ ___/ __/ _ \ |/ / -_) _ \/ _ \/ _ 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/_/  /_/  \___/___/\__/_//_/\_, /\___/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               /___/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] INFO Project folder: /</a:t>
            </a:r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1C228-0C68-60ED-8ED2-F09FEAA02C57}"/>
              </a:ext>
            </a:extLst>
          </p:cNvPr>
          <p:cNvSpPr txBox="1"/>
          <p:nvPr/>
        </p:nvSpPr>
        <p:spPr>
          <a:xfrm>
            <a:off x="366409" y="219989"/>
            <a:ext cx="1110898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--batch-mode create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myFirstProject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94395-10D5-3AB4-0B0E-8F5A222E5032}"/>
              </a:ext>
            </a:extLst>
          </p:cNvPr>
          <p:cNvSpPr txBox="1"/>
          <p:nvPr/>
        </p:nvSpPr>
        <p:spPr>
          <a:xfrm>
            <a:off x="366409" y="3797697"/>
            <a:ext cx="11108988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 /\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/XX\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{XXXX#####################################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\XX/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/ _ \_______ _  _____ ___  ___  ___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 \/ 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/ ___/ __/ _ \ |/ / -_) _ \/ _ \/ _ \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/_/  /_/  \___/___/\__/_//_/\_, /\___/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                         /___/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] INFO Input path: /</a:t>
            </a:r>
            <a:r>
              <a:rPr lang="en-US" sz="16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sz="1600" b="0" i="0" dirty="0">
              <a:solidFill>
                <a:srgbClr val="D5D5D5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ANLYZE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] INFO Max DFS depth: defaulting to 60</a:t>
            </a:r>
          </a:p>
          <a:p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6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ANLYZE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] INFO Found 19 states, connected by 26 edges.</a:t>
            </a:r>
            <a:endParaRPr lang="en-US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0B952-2FF4-CA04-B660-9C120B93D4EF}"/>
              </a:ext>
            </a:extLst>
          </p:cNvPr>
          <p:cNvSpPr txBox="1"/>
          <p:nvPr/>
        </p:nvSpPr>
        <p:spPr>
          <a:xfrm>
            <a:off x="366409" y="3243220"/>
            <a:ext cx="1110898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analyze -f pdf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3FA811-2ACE-B0FE-52A0-56BC3FB7C6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70" t="16490" r="3005" b="9804"/>
          <a:stretch/>
        </p:blipFill>
        <p:spPr>
          <a:xfrm>
            <a:off x="7667599" y="4479616"/>
            <a:ext cx="4036979" cy="205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53506B-BBD5-BE92-996C-219DAD1875FB}"/>
              </a:ext>
            </a:extLst>
          </p:cNvPr>
          <p:cNvSpPr txBox="1"/>
          <p:nvPr/>
        </p:nvSpPr>
        <p:spPr>
          <a:xfrm>
            <a:off x="7180179" y="4019203"/>
            <a:ext cx="501182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myFirstProject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/products/run-source/testSpace.pdf</a:t>
            </a:r>
            <a:endParaRPr lang="LID4096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installation-007">
            <a:hlinkClick r:id="" action="ppaction://media"/>
            <a:extLst>
              <a:ext uri="{FF2B5EF4-FFF2-40B4-BE49-F238E27FC236}">
                <a16:creationId xmlns:a16="http://schemas.microsoft.com/office/drawing/2014/main" id="{3F164CA1-3432-E87F-4A34-B0992CC95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50875" y="2520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E0D26-A8C4-4D7A-49DC-8A8A962E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47D3F-A355-8A74-984A-216D57590912}"/>
              </a:ext>
            </a:extLst>
          </p:cNvPr>
          <p:cNvSpPr txBox="1"/>
          <p:nvPr/>
        </p:nvSpPr>
        <p:spPr>
          <a:xfrm>
            <a:off x="488962" y="1435370"/>
            <a:ext cx="11108988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provengo</a:t>
            </a:r>
            <a:r>
              <a:rPr lang="en-US" sz="16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run –-show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sz="16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86803-941F-8F84-812D-FEED73318DB1}"/>
              </a:ext>
            </a:extLst>
          </p:cNvPr>
          <p:cNvSpPr txBox="1"/>
          <p:nvPr/>
        </p:nvSpPr>
        <p:spPr>
          <a:xfrm>
            <a:off x="488962" y="534347"/>
            <a:ext cx="11108988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0" i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defRPr>
            </a:lvl1pPr>
          </a:lstStyle>
          <a:p>
            <a:r>
              <a:rPr lang="en-US" sz="1600" dirty="0"/>
              <a:t>$ </a:t>
            </a:r>
            <a:r>
              <a:rPr lang="en-US" sz="1600" dirty="0">
                <a:solidFill>
                  <a:schemeClr val="bg1"/>
                </a:solidFill>
              </a:rPr>
              <a:t>echo -e '// @provengo summon selenium\</a:t>
            </a:r>
            <a:r>
              <a:rPr lang="en-US" sz="1600" dirty="0" err="1">
                <a:solidFill>
                  <a:schemeClr val="bg1"/>
                </a:solidFill>
              </a:rPr>
              <a:t>nbthread</a:t>
            </a:r>
            <a:r>
              <a:rPr lang="en-US" sz="1600" dirty="0">
                <a:solidFill>
                  <a:schemeClr val="bg1"/>
                </a:solidFill>
              </a:rPr>
              <a:t>("", function () {new </a:t>
            </a:r>
            <a:r>
              <a:rPr lang="en-US" sz="1600" dirty="0" err="1">
                <a:solidFill>
                  <a:schemeClr val="bg1"/>
                </a:solidFill>
              </a:rPr>
              <a:t>SeleniumSession</a:t>
            </a:r>
            <a:r>
              <a:rPr lang="en-US" sz="1600" dirty="0">
                <a:solidFill>
                  <a:schemeClr val="bg1"/>
                </a:solidFill>
              </a:rPr>
              <a:t>().start("https://google.com")})' &gt; </a:t>
            </a:r>
            <a:r>
              <a:rPr lang="en-US" sz="1600" dirty="0" err="1">
                <a:solidFill>
                  <a:schemeClr val="bg1"/>
                </a:solidFill>
              </a:rPr>
              <a:t>myFirstProject</a:t>
            </a:r>
            <a:r>
              <a:rPr lang="en-US" sz="1600" dirty="0">
                <a:solidFill>
                  <a:schemeClr val="bg1"/>
                </a:solidFill>
              </a:rPr>
              <a:t>/spec/</a:t>
            </a:r>
            <a:r>
              <a:rPr lang="en-US" sz="1600" dirty="0" err="1">
                <a:solidFill>
                  <a:schemeClr val="bg1"/>
                </a:solidFill>
              </a:rPr>
              <a:t>js</a:t>
            </a:r>
            <a:r>
              <a:rPr lang="en-US" sz="1600" dirty="0">
                <a:solidFill>
                  <a:schemeClr val="bg1"/>
                </a:solidFill>
              </a:rPr>
              <a:t>/hello-world.js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5D0C5-5422-5AC4-0E55-DEBC0540159F}"/>
              </a:ext>
            </a:extLst>
          </p:cNvPr>
          <p:cNvSpPr txBox="1"/>
          <p:nvPr/>
        </p:nvSpPr>
        <p:spPr>
          <a:xfrm>
            <a:off x="488962" y="2090172"/>
            <a:ext cx="1110898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 /\</a:t>
            </a:r>
          </a:p>
          <a:p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/XX\</a:t>
            </a:r>
          </a:p>
          <a:p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{XXXX#####################################</a:t>
            </a:r>
          </a:p>
          <a:p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\XX/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/ _ \_______ _  _____ ___  ___  ___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\/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/ ___/ __/ _ \ |/ / -_) _ \/ _ \/ _ \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  /_/  /_/  \___/___/\__/_//_/\_, /\___/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                             /___/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 INFO Input path: /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myFirstProject</a:t>
            </a:r>
            <a:endParaRPr lang="en-US" sz="12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RUN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] INFO Preparing to run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RUN&gt;random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 INFO B-program started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RUN&gt;random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 INFO Selected: [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StartSession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[session= selectors=[https://google.com] ]]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Apr 10, 2024 7:08:24 PM org.openqa.selenium.remote.tracing.opentelemetry.OpenTelemetryTracer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createTracer</a:t>
            </a:r>
            <a:endParaRPr lang="en-US" sz="12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INFO: Using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OpenTelemetry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for tracing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0" i="0" dirty="0">
                <a:solidFill>
                  <a:srgbClr val="D8DD62"/>
                </a:solidFill>
                <a:effectLst/>
                <a:latin typeface="Courier New" panose="02070309020205020404" pitchFamily="49" charset="0"/>
              </a:rPr>
              <a:t>RUN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 ] INFO Test Result: SUCCESS</a:t>
            </a:r>
            <a:endParaRPr lang="en-US" sz="1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12A156-F0F5-A80F-9671-C98069F002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5" r="3661" b="20895"/>
          <a:stretch/>
        </p:blipFill>
        <p:spPr>
          <a:xfrm>
            <a:off x="5787955" y="4617047"/>
            <a:ext cx="3686785" cy="18877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installation-008">
            <a:hlinkClick r:id="" action="ppaction://media"/>
            <a:extLst>
              <a:ext uri="{FF2B5EF4-FFF2-40B4-BE49-F238E27FC236}">
                <a16:creationId xmlns:a16="http://schemas.microsoft.com/office/drawing/2014/main" id="{321AF6AE-7606-7D08-4CC5-576CC1C89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82613" y="2170113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55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nstallation-009">
            <a:hlinkClick r:id="" action="ppaction://media"/>
            <a:extLst>
              <a:ext uri="{FF2B5EF4-FFF2-40B4-BE49-F238E27FC236}">
                <a16:creationId xmlns:a16="http://schemas.microsoft.com/office/drawing/2014/main" id="{205C3A29-981A-533B-452C-3701CBE8460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97229" y="2481431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1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19908</TotalTime>
  <Words>947</Words>
  <Application>Microsoft Office PowerPoint</Application>
  <PresentationFormat>Widescreen</PresentationFormat>
  <Paragraphs>95</Paragraphs>
  <Slides>9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Cambria Math</vt:lpstr>
      <vt:lpstr>Courier New</vt:lpstr>
      <vt:lpstr>Google Sans</vt:lpstr>
      <vt:lpstr>Google Sans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</dc:creator>
  <cp:lastModifiedBy>Gera Weiss</cp:lastModifiedBy>
  <cp:revision>593</cp:revision>
  <dcterms:created xsi:type="dcterms:W3CDTF">2022-11-30T16:30:03Z</dcterms:created>
  <dcterms:modified xsi:type="dcterms:W3CDTF">2024-02-10T18:01:35Z</dcterms:modified>
</cp:coreProperties>
</file>